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3" Type="http://schemas.openxmlformats.org/officeDocument/2006/relationships/extended-properties" Target="docProps/app.xml"/>
  <Relationship Id="rId2" Type="http://schemas.openxmlformats.org/package/2006/relationships/metadata/core-properties" Target="docProps/core.xml"/>
  <Relationship Id="rId1" Type="http://schemas.openxmlformats.org/officeDocument/2006/relationships/officeDocument" Target="ppt/presentation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/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presProps" Target="presProps.xml"/>
  <Relationship Id="rId20" Type="http://schemas.openxmlformats.org/officeDocument/2006/relationships/viewProps" Target="viewProps.xml"/>
  <Relationship Id="rId21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0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4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6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9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slideLayout" Target="../slideLayouts/slideLayout2.xml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slideLayout" Target="../slideLayouts/slideLayout9.xml"/>
  <Relationship Id="rId10" Type="http://schemas.openxmlformats.org/officeDocument/2006/relationships/slideLayout" Target="../slideLayouts/slideLayout10.xml"/>
  <Relationship Id="rId11" Type="http://schemas.openxmlformats.org/officeDocument/2006/relationships/slideLayout" Target="../slideLayouts/slideLayout11.xml"/>
  <Relationship Id="rId1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&lt;#&gt;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616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22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/>
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16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2018-11-28T13:03:23Z</dcterms:created>
  <dcterms:modified xsi:type="dcterms:W3CDTF">2018-11-28T13:03:23Z</dcterms:modified>
  <dc:title>Untitled Presentation</dc:title>
  <dc:description/>
  <dc:subject/>
  <cp:keywords/>
  <cp:category/>
</cp:coreProperties>
</file>